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57" r:id="rId4"/>
    <p:sldId id="265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35"/>
  </p:normalViewPr>
  <p:slideViewPr>
    <p:cSldViewPr snapToGrid="0" snapToObjects="1">
      <p:cViewPr varScale="1">
        <p:scale>
          <a:sx n="116" d="100"/>
          <a:sy n="116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009F-395B-5D4C-B18D-8BC4B946AE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SGNN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5D3D2-D53A-F140-8ED4-8D98A64C1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Java – spark – hibernate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541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48DF-33AB-CD42-9977-B4B6AC2C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5133"/>
          </a:xfrm>
        </p:spPr>
        <p:txBody>
          <a:bodyPr/>
          <a:lstStyle/>
          <a:p>
            <a:r>
              <a:rPr lang="en-GB" dirty="0"/>
              <a:t>Things we would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13D56-C0E2-A64D-A591-39663431F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74564"/>
            <a:ext cx="9905998" cy="4726235"/>
          </a:xfrm>
        </p:spPr>
        <p:txBody>
          <a:bodyPr/>
          <a:lstStyle/>
          <a:p>
            <a:r>
              <a:rPr lang="en-GB" dirty="0"/>
              <a:t>Work out how to do the pagination – this stumped me </a:t>
            </a:r>
          </a:p>
        </p:txBody>
      </p:sp>
    </p:spTree>
    <p:extLst>
      <p:ext uri="{BB962C8B-B14F-4D97-AF65-F5344CB8AC3E}">
        <p14:creationId xmlns:p14="http://schemas.microsoft.com/office/powerpoint/2010/main" val="3733516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3B05-F856-1F43-AD4B-677B37F0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 pick it?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23DB5-1FCF-3C4B-A118-FE5D44F65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both liked the news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173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D4FA-8AF7-264A-9CAD-6A774554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Spec – MVP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3262E-5761-C243-97D3-15F53A696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>
                <a:effectLst/>
              </a:rPr>
              <a:t>What'</a:t>
            </a:r>
            <a:r>
              <a:rPr lang="en-GB" b="1" dirty="0">
                <a:effectLst/>
              </a:rPr>
              <a:t>s</a:t>
            </a:r>
            <a:r>
              <a:rPr lang="en-GB" dirty="0">
                <a:effectLst/>
              </a:rPr>
              <a:t> </a:t>
            </a:r>
            <a:r>
              <a:rPr lang="en-GB" b="1" dirty="0" err="1">
                <a:effectLst/>
              </a:rPr>
              <a:t>G</a:t>
            </a:r>
            <a:r>
              <a:rPr lang="en-GB" dirty="0" err="1">
                <a:effectLst/>
              </a:rPr>
              <a:t>oi</a:t>
            </a:r>
            <a:r>
              <a:rPr lang="en-GB" b="1" dirty="0" err="1">
                <a:effectLst/>
              </a:rPr>
              <a:t>n</a:t>
            </a:r>
            <a:r>
              <a:rPr lang="en-GB" dirty="0">
                <a:effectLst/>
              </a:rPr>
              <a:t>' O</a:t>
            </a:r>
            <a:r>
              <a:rPr lang="en-GB" b="1" dirty="0">
                <a:effectLst/>
              </a:rPr>
              <a:t>n</a:t>
            </a:r>
            <a:r>
              <a:rPr lang="en-GB" dirty="0">
                <a:effectLst/>
              </a:rPr>
              <a:t> News have asked you to build a web application to allow them to upload the latest Scottish news.</a:t>
            </a:r>
          </a:p>
          <a:p>
            <a:r>
              <a:rPr lang="en-GB" dirty="0">
                <a:effectLst/>
              </a:rPr>
              <a:t>They want to be able to:</a:t>
            </a:r>
          </a:p>
          <a:p>
            <a:r>
              <a:rPr lang="en-GB" dirty="0">
                <a:effectLst/>
              </a:rPr>
              <a:t>Add, Edit and Remove Journalists</a:t>
            </a:r>
          </a:p>
          <a:p>
            <a:r>
              <a:rPr lang="en-GB" dirty="0">
                <a:effectLst/>
              </a:rPr>
              <a:t>Add, Edit and Remove Articles</a:t>
            </a:r>
          </a:p>
          <a:p>
            <a:r>
              <a:rPr lang="en-GB" dirty="0">
                <a:effectLst/>
              </a:rPr>
              <a:t>For the front end of the website, users should be able to:</a:t>
            </a:r>
          </a:p>
          <a:p>
            <a:r>
              <a:rPr lang="en-GB" dirty="0">
                <a:effectLst/>
              </a:rPr>
              <a:t>View a list of articles, ordered by date. (Newest first!)</a:t>
            </a:r>
          </a:p>
          <a:p>
            <a:r>
              <a:rPr lang="en-GB" dirty="0">
                <a:effectLst/>
              </a:rPr>
              <a:t>Click through to the full story</a:t>
            </a:r>
          </a:p>
          <a:p>
            <a:r>
              <a:rPr lang="en-GB" dirty="0">
                <a:effectLst/>
              </a:rPr>
              <a:t>(Each Article might have a headline, summary paragraph, and the full story - and any other fields you want to add.)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005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D4FA-8AF7-264A-9CAD-6A774554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Spec – EXTENSIONs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3262E-5761-C243-97D3-15F53A696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>
                <a:effectLst/>
              </a:rPr>
              <a:t>Project Extensions</a:t>
            </a:r>
          </a:p>
          <a:p>
            <a:r>
              <a:rPr lang="en-GB" dirty="0">
                <a:effectLst/>
              </a:rPr>
              <a:t>Search for articles where the title includes a particular search term</a:t>
            </a:r>
          </a:p>
          <a:p>
            <a:r>
              <a:rPr lang="en-GB" dirty="0">
                <a:effectLst/>
              </a:rPr>
              <a:t>Filter articles by journalist</a:t>
            </a:r>
          </a:p>
          <a:p>
            <a:r>
              <a:rPr lang="en-GB" dirty="0">
                <a:effectLst/>
              </a:rPr>
              <a:t>Filter articles by category, which can be added by SGNN</a:t>
            </a:r>
          </a:p>
          <a:p>
            <a:r>
              <a:rPr lang="en-GB" dirty="0">
                <a:effectLst/>
              </a:rPr>
              <a:t>Track how many times an article has been read, and display a list of most popular articles</a:t>
            </a:r>
          </a:p>
          <a:p>
            <a:r>
              <a:rPr lang="en-GB" i="1" dirty="0">
                <a:effectLst/>
              </a:rPr>
              <a:t>Paginate</a:t>
            </a:r>
            <a:r>
              <a:rPr lang="en-GB" dirty="0">
                <a:effectLst/>
              </a:rPr>
              <a:t> your article list - display a certain number of articles per page, with a page number, and navigation to go to the next and previous page</a:t>
            </a:r>
          </a:p>
        </p:txBody>
      </p:sp>
    </p:spTree>
    <p:extLst>
      <p:ext uri="{BB962C8B-B14F-4D97-AF65-F5344CB8AC3E}">
        <p14:creationId xmlns:p14="http://schemas.microsoft.com/office/powerpoint/2010/main" val="53570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73473-28CA-F742-A6C0-14F6A9D63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116444-E597-AD4F-8DF7-F8C6BF25F9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2857500"/>
            <a:ext cx="4876800" cy="2743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DEEB07-5E68-3447-BB22-B632610FAD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0613" y="2857500"/>
            <a:ext cx="4876800" cy="2743200"/>
          </a:xfrm>
        </p:spPr>
      </p:pic>
    </p:spTree>
    <p:extLst>
      <p:ext uri="{BB962C8B-B14F-4D97-AF65-F5344CB8AC3E}">
        <p14:creationId xmlns:p14="http://schemas.microsoft.com/office/powerpoint/2010/main" val="188918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275A-3760-D34F-B771-12F072D98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Planning - wireframes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54171D-8691-E045-B58A-499B0355F2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4168" y="2667000"/>
            <a:ext cx="4432986" cy="3124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862F02-3CFF-CB4F-AD14-8B6CF95450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79360" y="2667000"/>
            <a:ext cx="3859305" cy="3124200"/>
          </a:xfrm>
        </p:spPr>
      </p:pic>
    </p:spTree>
    <p:extLst>
      <p:ext uri="{BB962C8B-B14F-4D97-AF65-F5344CB8AC3E}">
        <p14:creationId xmlns:p14="http://schemas.microsoft.com/office/powerpoint/2010/main" val="2605847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144B1-DEE2-3E4E-9317-EC229CD134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4D30A-8983-B243-B352-30AA5802AD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  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2445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B92D-FC30-A348-8FEC-D6EF8482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we are proud of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65B42D-CB7B-CC4F-B44E-23CA5F228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211" y="2804858"/>
            <a:ext cx="9906000" cy="2143403"/>
          </a:xfrm>
        </p:spPr>
      </p:pic>
    </p:spTree>
    <p:extLst>
      <p:ext uri="{BB962C8B-B14F-4D97-AF65-F5344CB8AC3E}">
        <p14:creationId xmlns:p14="http://schemas.microsoft.com/office/powerpoint/2010/main" val="3236104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B92D-FC30-A348-8FEC-D6EF8482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we are proud of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FE9857-5BF0-7546-A7A8-A507850C1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238" y="2005988"/>
            <a:ext cx="7726314" cy="31242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79B99E-9D6C-C848-95C3-CB18A0B1E45F}"/>
              </a:ext>
            </a:extLst>
          </p:cNvPr>
          <p:cNvSpPr txBox="1"/>
          <p:nvPr/>
        </p:nvSpPr>
        <p:spPr>
          <a:xfrm>
            <a:off x="5089793" y="5486400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DEMO </a:t>
            </a:r>
          </a:p>
        </p:txBody>
      </p:sp>
    </p:spTree>
    <p:extLst>
      <p:ext uri="{BB962C8B-B14F-4D97-AF65-F5344CB8AC3E}">
        <p14:creationId xmlns:p14="http://schemas.microsoft.com/office/powerpoint/2010/main" val="38982590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110</TotalTime>
  <Words>104</Words>
  <Application>Microsoft Macintosh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Mesh</vt:lpstr>
      <vt:lpstr>SGNN </vt:lpstr>
      <vt:lpstr>Why we pick it? </vt:lpstr>
      <vt:lpstr>Project Spec – MVP </vt:lpstr>
      <vt:lpstr>Project Spec – EXTENSIONs </vt:lpstr>
      <vt:lpstr>Planning</vt:lpstr>
      <vt:lpstr>Planning - wireframes</vt:lpstr>
      <vt:lpstr>DEMO</vt:lpstr>
      <vt:lpstr>Code we are proud of</vt:lpstr>
      <vt:lpstr>Code we are proud of</vt:lpstr>
      <vt:lpstr>Things we would change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SGNN </dc:title>
  <dc:creator>Angelina Blyth</dc:creator>
  <cp:lastModifiedBy>Angelina Blyth</cp:lastModifiedBy>
  <cp:revision>5</cp:revision>
  <dcterms:created xsi:type="dcterms:W3CDTF">2018-07-18T12:25:04Z</dcterms:created>
  <dcterms:modified xsi:type="dcterms:W3CDTF">2018-07-18T14:15:47Z</dcterms:modified>
</cp:coreProperties>
</file>